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6" r:id="rId4"/>
    <p:sldId id="259" r:id="rId5"/>
    <p:sldId id="261" r:id="rId6"/>
    <p:sldId id="260" r:id="rId7"/>
    <p:sldId id="262"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DE3BA-847C-4B33-8186-CFE9075EBB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E4541B-4632-4F4E-8099-C61576C401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6DC9D9-8BCD-4C00-A143-A3076CA87809}"/>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5" name="Footer Placeholder 4">
            <a:extLst>
              <a:ext uri="{FF2B5EF4-FFF2-40B4-BE49-F238E27FC236}">
                <a16:creationId xmlns:a16="http://schemas.microsoft.com/office/drawing/2014/main" id="{1AC6F61B-3E4D-4F2C-95DB-726B8073DA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D1EB84-5865-4573-9EDE-0E2C037B7513}"/>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686712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FFD9-2D36-40BE-9A2D-793A15E0B4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98478C-E1E1-4A9D-A825-5E08E630FC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424C40-DF25-4A17-B17F-4557EB8072C0}"/>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5" name="Footer Placeholder 4">
            <a:extLst>
              <a:ext uri="{FF2B5EF4-FFF2-40B4-BE49-F238E27FC236}">
                <a16:creationId xmlns:a16="http://schemas.microsoft.com/office/drawing/2014/main" id="{70E2FD0E-DC2A-4A58-B38E-2C1782D7A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0D910-E823-494E-8422-FD08FA13B012}"/>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2521772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B03BC0-0457-4007-A19C-A8B3736291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3E2647-0F5A-4D55-9AC9-D9126968E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B49EA-6F0A-4CA7-8AA3-8D848C9757F3}"/>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5" name="Footer Placeholder 4">
            <a:extLst>
              <a:ext uri="{FF2B5EF4-FFF2-40B4-BE49-F238E27FC236}">
                <a16:creationId xmlns:a16="http://schemas.microsoft.com/office/drawing/2014/main" id="{AB8B6D82-BB22-4A08-AE8E-94C2D0D01C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D21221-927D-40E8-A80C-A98DCBF265C9}"/>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3730229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fld id="{DD70790B-F082-4C27-8B99-FD0812BC7E05}" type="datetimeFigureOut">
              <a:rPr lang="en-US" smtClean="0"/>
              <a:t>9/16/2021</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63CFDC25-B9AA-425D-88A1-08A0D967982D}" type="slidenum">
              <a:rPr lang="en-US" smtClean="0"/>
              <a:t>‹#›</a:t>
            </a:fld>
            <a:endParaRPr lang="en-US"/>
          </a:p>
        </p:txBody>
      </p:sp>
    </p:spTree>
    <p:extLst>
      <p:ext uri="{BB962C8B-B14F-4D97-AF65-F5344CB8AC3E}">
        <p14:creationId xmlns:p14="http://schemas.microsoft.com/office/powerpoint/2010/main" val="192765283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D70790B-F082-4C27-8B99-FD0812BC7E05}" type="datetimeFigureOut">
              <a:rPr lang="en-US" smtClean="0"/>
              <a:t>9/16/2021</a:t>
            </a:fld>
            <a:endParaRPr lang="en-US"/>
          </a:p>
        </p:txBody>
      </p:sp>
      <p:sp>
        <p:nvSpPr>
          <p:cNvPr id="9" name="Slide Number Placeholder 8"/>
          <p:cNvSpPr>
            <a:spLocks noGrp="1"/>
          </p:cNvSpPr>
          <p:nvPr>
            <p:ph type="sldNum" sz="quarter" idx="15"/>
          </p:nvPr>
        </p:nvSpPr>
        <p:spPr/>
        <p:txBody>
          <a:bodyPr rtlCol="0"/>
          <a:lstStyle/>
          <a:p>
            <a:fld id="{63CFDC25-B9AA-425D-88A1-08A0D967982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3116356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DD70790B-F082-4C27-8B99-FD0812BC7E05}" type="datetimeFigureOut">
              <a:rPr lang="en-US" smtClean="0"/>
              <a:t>9/16/2021</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Slide Number Placeholder 5"/>
          <p:cNvSpPr>
            <a:spLocks noGrp="1"/>
          </p:cNvSpPr>
          <p:nvPr>
            <p:ph type="sldNum" sz="quarter" idx="12"/>
          </p:nvPr>
        </p:nvSpPr>
        <p:spPr bwMode="auto">
          <a:xfrm>
            <a:off x="1787488" y="4928702"/>
            <a:ext cx="812800" cy="517524"/>
          </a:xfrm>
        </p:spPr>
        <p:txBody>
          <a:bodyPr/>
          <a:lstStyle/>
          <a:p>
            <a:fld id="{63CFDC25-B9AA-425D-88A1-08A0D967982D}" type="slidenum">
              <a:rPr lang="en-US" smtClean="0"/>
              <a:t>‹#›</a:t>
            </a:fld>
            <a:endParaRPr lang="en-US"/>
          </a:p>
        </p:txBody>
      </p:sp>
    </p:spTree>
    <p:extLst>
      <p:ext uri="{BB962C8B-B14F-4D97-AF65-F5344CB8AC3E}">
        <p14:creationId xmlns:p14="http://schemas.microsoft.com/office/powerpoint/2010/main" val="32260259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D70790B-F082-4C27-8B99-FD0812BC7E05}"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FDC25-B9AA-425D-88A1-08A0D967982D}" type="slidenum">
              <a:rPr lang="en-US" smtClean="0"/>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531319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D70790B-F082-4C27-8B99-FD0812BC7E05}" type="datetimeFigureOut">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CFDC25-B9AA-425D-88A1-08A0D967982D}" type="slidenum">
              <a:rPr lang="en-US" smtClean="0"/>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414487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D70790B-F082-4C27-8B99-FD0812BC7E05}" type="datetimeFigureOut">
              <a:rPr lang="en-US" smtClean="0"/>
              <a:t>9/16/2021</a:t>
            </a:fld>
            <a:endParaRPr lang="en-US"/>
          </a:p>
        </p:txBody>
      </p:sp>
      <p:sp>
        <p:nvSpPr>
          <p:cNvPr id="7" name="Slide Number Placeholder 6"/>
          <p:cNvSpPr>
            <a:spLocks noGrp="1"/>
          </p:cNvSpPr>
          <p:nvPr>
            <p:ph type="sldNum" sz="quarter" idx="11"/>
          </p:nvPr>
        </p:nvSpPr>
        <p:spPr/>
        <p:txBody>
          <a:bodyPr rtlCol="0"/>
          <a:lstStyle/>
          <a:p>
            <a:fld id="{63CFDC25-B9AA-425D-88A1-08A0D967982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2959161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0790B-F082-4C27-8B99-FD0812BC7E05}" type="datetimeFigureOut">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CFDC25-B9AA-425D-88A1-08A0D967982D}" type="slidenum">
              <a:rPr lang="en-US" smtClean="0"/>
              <a:t>‹#›</a:t>
            </a:fld>
            <a:endParaRPr lang="en-US"/>
          </a:p>
        </p:txBody>
      </p:sp>
    </p:spTree>
    <p:extLst>
      <p:ext uri="{BB962C8B-B14F-4D97-AF65-F5344CB8AC3E}">
        <p14:creationId xmlns:p14="http://schemas.microsoft.com/office/powerpoint/2010/main" val="970249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D70790B-F082-4C27-8B99-FD0812BC7E05}" type="datetimeFigureOut">
              <a:rPr lang="en-US" smtClean="0"/>
              <a:t>9/16/2021</a:t>
            </a:fld>
            <a:endParaRPr lang="en-US"/>
          </a:p>
        </p:txBody>
      </p:sp>
      <p:sp>
        <p:nvSpPr>
          <p:cNvPr id="22" name="Slide Number Placeholder 21"/>
          <p:cNvSpPr>
            <a:spLocks noGrp="1"/>
          </p:cNvSpPr>
          <p:nvPr>
            <p:ph type="sldNum" sz="quarter" idx="15"/>
          </p:nvPr>
        </p:nvSpPr>
        <p:spPr/>
        <p:txBody>
          <a:bodyPr rtlCol="0"/>
          <a:lstStyle/>
          <a:p>
            <a:fld id="{63CFDC25-B9AA-425D-88A1-08A0D967982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1675624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FFF21-3F3C-4528-BD4D-620615E228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445A22-DBC7-428A-A266-6DC912D9E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65FFCE-709B-4C58-B62B-348E710AF35A}"/>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5" name="Footer Placeholder 4">
            <a:extLst>
              <a:ext uri="{FF2B5EF4-FFF2-40B4-BE49-F238E27FC236}">
                <a16:creationId xmlns:a16="http://schemas.microsoft.com/office/drawing/2014/main" id="{18A906DD-FF6B-492B-922A-4A2597789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6FDE0E-05A4-4870-9FA9-1F856A348EE2}"/>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1429996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Date Placeholder 16"/>
          <p:cNvSpPr>
            <a:spLocks noGrp="1"/>
          </p:cNvSpPr>
          <p:nvPr>
            <p:ph type="dt" sz="half" idx="10"/>
          </p:nvPr>
        </p:nvSpPr>
        <p:spPr/>
        <p:txBody>
          <a:bodyPr rtlCol="0"/>
          <a:lstStyle/>
          <a:p>
            <a:fld id="{DD70790B-F082-4C27-8B99-FD0812BC7E05}" type="datetimeFigureOut">
              <a:rPr lang="en-US" smtClean="0"/>
              <a:t>9/16/2021</a:t>
            </a:fld>
            <a:endParaRPr lang="en-US"/>
          </a:p>
        </p:txBody>
      </p:sp>
      <p:sp>
        <p:nvSpPr>
          <p:cNvPr id="18" name="Slide Number Placeholder 17"/>
          <p:cNvSpPr>
            <a:spLocks noGrp="1"/>
          </p:cNvSpPr>
          <p:nvPr>
            <p:ph type="sldNum" sz="quarter" idx="11"/>
          </p:nvPr>
        </p:nvSpPr>
        <p:spPr/>
        <p:txBody>
          <a:bodyPr rtlCol="0"/>
          <a:lstStyle/>
          <a:p>
            <a:fld id="{63CFDC25-B9AA-425D-88A1-08A0D967982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113074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D70790B-F082-4C27-8B99-FD0812BC7E05}"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FDC25-B9AA-425D-88A1-08A0D967982D}" type="slidenum">
              <a:rPr lang="en-US" smtClean="0"/>
              <a:t>‹#›</a:t>
            </a:fld>
            <a:endParaRPr lang="en-US"/>
          </a:p>
        </p:txBody>
      </p:sp>
    </p:spTree>
    <p:extLst>
      <p:ext uri="{BB962C8B-B14F-4D97-AF65-F5344CB8AC3E}">
        <p14:creationId xmlns:p14="http://schemas.microsoft.com/office/powerpoint/2010/main" val="180129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D70790B-F082-4C27-8B99-FD0812BC7E05}"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FDC25-B9AA-425D-88A1-08A0D967982D}" type="slidenum">
              <a:rPr lang="en-US" smtClean="0"/>
              <a:t>‹#›</a:t>
            </a:fld>
            <a:endParaRPr lang="en-US"/>
          </a:p>
        </p:txBody>
      </p:sp>
    </p:spTree>
    <p:extLst>
      <p:ext uri="{BB962C8B-B14F-4D97-AF65-F5344CB8AC3E}">
        <p14:creationId xmlns:p14="http://schemas.microsoft.com/office/powerpoint/2010/main" val="34344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5C14A-0A23-4485-8FA4-DB37DE5CAF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20D620-EB90-49BF-A44D-00E261708E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25A1E2-1840-4F18-8C4A-0C768F9A30DB}"/>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5" name="Footer Placeholder 4">
            <a:extLst>
              <a:ext uri="{FF2B5EF4-FFF2-40B4-BE49-F238E27FC236}">
                <a16:creationId xmlns:a16="http://schemas.microsoft.com/office/drawing/2014/main" id="{41A8E1EF-B084-4FB9-92ED-B4D35BC725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42100-5F02-4DA1-97D5-AB6261E74D0F}"/>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266692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2538B-3B13-4689-9856-0396137882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5396FC-8D42-4362-AE18-8A64271404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EF5143-609A-4EC8-B267-DCE234BE29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02CA8E-FFAC-4403-8ED7-F4E57AFFE628}"/>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6" name="Footer Placeholder 5">
            <a:extLst>
              <a:ext uri="{FF2B5EF4-FFF2-40B4-BE49-F238E27FC236}">
                <a16:creationId xmlns:a16="http://schemas.microsoft.com/office/drawing/2014/main" id="{F3F7C2C8-C983-4688-ABDC-AAB6EFB18F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FBF08B-0171-421B-9757-FB1EA093E2D4}"/>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361894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D49E-5EE0-4743-BADD-D148575DC3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3D1166-BC1A-4762-8537-C830A4DC6D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C2BE30-2EA9-4A1F-BBD4-5E87834E41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CD7A73-6A22-45E5-883C-74DA98B021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3BEF25-B43F-41DA-80B3-DBB1A71428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C67CDC-610E-4849-BD1A-94AAF84FD262}"/>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8" name="Footer Placeholder 7">
            <a:extLst>
              <a:ext uri="{FF2B5EF4-FFF2-40B4-BE49-F238E27FC236}">
                <a16:creationId xmlns:a16="http://schemas.microsoft.com/office/drawing/2014/main" id="{E8B81A37-4E7B-413E-9002-09FFA000E7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0F5ABD-341C-4365-8102-D6F83852AB9C}"/>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2782049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44140-2AA9-4BDA-A499-C15C3D0689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F77277-E19C-4184-BFFF-A114782AAD77}"/>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4" name="Footer Placeholder 3">
            <a:extLst>
              <a:ext uri="{FF2B5EF4-FFF2-40B4-BE49-F238E27FC236}">
                <a16:creationId xmlns:a16="http://schemas.microsoft.com/office/drawing/2014/main" id="{83C1549B-6B7F-44A5-845A-4DCA751A14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5243DF-5FDF-4B18-BFDB-6E9D3CB405C0}"/>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2905472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B40C1C-CC82-41E2-8019-C7B231922BA2}"/>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3" name="Footer Placeholder 2">
            <a:extLst>
              <a:ext uri="{FF2B5EF4-FFF2-40B4-BE49-F238E27FC236}">
                <a16:creationId xmlns:a16="http://schemas.microsoft.com/office/drawing/2014/main" id="{F03E8333-599C-4C0E-AC1C-885A2961F1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5763BC-A5AC-42EB-9F38-ABA6C8F605CD}"/>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129660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5828D-12CA-41DA-BB87-893EBF87AF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799AF9-0E04-4165-A5CD-1CD26EF262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CB9CFB-EF63-44F6-AAE4-F3D8C353ED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4D3099-A656-44EB-B5D9-4A0D648D2FFA}"/>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6" name="Footer Placeholder 5">
            <a:extLst>
              <a:ext uri="{FF2B5EF4-FFF2-40B4-BE49-F238E27FC236}">
                <a16:creationId xmlns:a16="http://schemas.microsoft.com/office/drawing/2014/main" id="{534CBC84-CDC8-4931-83DD-61258CF674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419CF4-BFEC-4885-A7DC-793A20B15207}"/>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111468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AB25F-BA21-41BA-A99D-AC223DA9F4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097472-D3EE-43FF-9565-E59DE262A1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97052A-13E6-46A0-ADA9-1A5EC4214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C8FDFF-A28C-4BC9-A1EE-CB84F55D0596}"/>
              </a:ext>
            </a:extLst>
          </p:cNvPr>
          <p:cNvSpPr>
            <a:spLocks noGrp="1"/>
          </p:cNvSpPr>
          <p:nvPr>
            <p:ph type="dt" sz="half" idx="10"/>
          </p:nvPr>
        </p:nvSpPr>
        <p:spPr/>
        <p:txBody>
          <a:bodyPr/>
          <a:lstStyle/>
          <a:p>
            <a:fld id="{AEA3A7BE-53B6-485C-9FAB-03650E302AEB}" type="datetimeFigureOut">
              <a:rPr lang="en-US" smtClean="0"/>
              <a:t>9/16/2021</a:t>
            </a:fld>
            <a:endParaRPr lang="en-US"/>
          </a:p>
        </p:txBody>
      </p:sp>
      <p:sp>
        <p:nvSpPr>
          <p:cNvPr id="6" name="Footer Placeholder 5">
            <a:extLst>
              <a:ext uri="{FF2B5EF4-FFF2-40B4-BE49-F238E27FC236}">
                <a16:creationId xmlns:a16="http://schemas.microsoft.com/office/drawing/2014/main" id="{84688844-334E-491E-979E-C48651B5C8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70D9E-7986-4877-874C-B57A066D0FA6}"/>
              </a:ext>
            </a:extLst>
          </p:cNvPr>
          <p:cNvSpPr>
            <a:spLocks noGrp="1"/>
          </p:cNvSpPr>
          <p:nvPr>
            <p:ph type="sldNum" sz="quarter" idx="12"/>
          </p:nvPr>
        </p:nvSpPr>
        <p:spPr/>
        <p:txBody>
          <a:bodyPr/>
          <a:lstStyle/>
          <a:p>
            <a:fld id="{03A2E412-84F0-44BC-991B-C4839D5A6694}" type="slidenum">
              <a:rPr lang="en-US" smtClean="0"/>
              <a:t>‹#›</a:t>
            </a:fld>
            <a:endParaRPr lang="en-US"/>
          </a:p>
        </p:txBody>
      </p:sp>
    </p:spTree>
    <p:extLst>
      <p:ext uri="{BB962C8B-B14F-4D97-AF65-F5344CB8AC3E}">
        <p14:creationId xmlns:p14="http://schemas.microsoft.com/office/powerpoint/2010/main" val="271350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171055-C08F-447F-B56A-B16CE6E32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219018-0EE2-43C2-8D3B-2C3EA578F7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342FC-8020-4763-949B-FBD9B28EF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3A7BE-53B6-485C-9FAB-03650E302AEB}" type="datetimeFigureOut">
              <a:rPr lang="en-US" smtClean="0"/>
              <a:t>9/16/2021</a:t>
            </a:fld>
            <a:endParaRPr lang="en-US"/>
          </a:p>
        </p:txBody>
      </p:sp>
      <p:sp>
        <p:nvSpPr>
          <p:cNvPr id="5" name="Footer Placeholder 4">
            <a:extLst>
              <a:ext uri="{FF2B5EF4-FFF2-40B4-BE49-F238E27FC236}">
                <a16:creationId xmlns:a16="http://schemas.microsoft.com/office/drawing/2014/main" id="{1855FD33-5B3B-488B-A9C3-D6CE20E9DB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9625B4-3F55-46FE-888C-14E8AFFCD3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2E412-84F0-44BC-991B-C4839D5A6694}" type="slidenum">
              <a:rPr lang="en-US" smtClean="0"/>
              <a:t>‹#›</a:t>
            </a:fld>
            <a:endParaRPr lang="en-US"/>
          </a:p>
        </p:txBody>
      </p:sp>
    </p:spTree>
    <p:extLst>
      <p:ext uri="{BB962C8B-B14F-4D97-AF65-F5344CB8AC3E}">
        <p14:creationId xmlns:p14="http://schemas.microsoft.com/office/powerpoint/2010/main" val="2485502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D70790B-F082-4C27-8B99-FD0812BC7E05}" type="datetimeFigureOut">
              <a:rPr lang="en-US" smtClean="0"/>
              <a:t>9/16/2021</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63CFDC25-B9AA-425D-88A1-08A0D967982D}" type="slidenum">
              <a:rPr lang="en-US" smtClean="0"/>
              <a:t>‹#›</a:t>
            </a:fld>
            <a:endParaRPr lang="en-US"/>
          </a:p>
        </p:txBody>
      </p:sp>
    </p:spTree>
    <p:extLst>
      <p:ext uri="{BB962C8B-B14F-4D97-AF65-F5344CB8AC3E}">
        <p14:creationId xmlns:p14="http://schemas.microsoft.com/office/powerpoint/2010/main" val="3127192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143000"/>
            <a:ext cx="8077200" cy="1219200"/>
          </a:xfrm>
        </p:spPr>
        <p:txBody>
          <a:bodyPr>
            <a:normAutofit fontScale="90000"/>
          </a:bodyPr>
          <a:lstStyle/>
          <a:p>
            <a:br>
              <a:rPr lang="en-US" sz="4000" u="sng" dirty="0">
                <a:latin typeface="Times New Roman" panose="02020603050405020304" pitchFamily="18" charset="0"/>
                <a:cs typeface="Times New Roman" panose="02020603050405020304" pitchFamily="18" charset="0"/>
              </a:rPr>
            </a:br>
            <a:br>
              <a:rPr lang="en-US" sz="4000" u="sng" dirty="0">
                <a:latin typeface="Times New Roman" panose="02020603050405020304" pitchFamily="18" charset="0"/>
                <a:cs typeface="Times New Roman" panose="02020603050405020304" pitchFamily="18" charset="0"/>
              </a:rPr>
            </a:br>
            <a:br>
              <a:rPr lang="en-US" sz="4000" u="sng" dirty="0">
                <a:latin typeface="Times New Roman" panose="02020603050405020304" pitchFamily="18" charset="0"/>
                <a:cs typeface="Times New Roman" panose="02020603050405020304" pitchFamily="18" charset="0"/>
              </a:rPr>
            </a:br>
            <a:br>
              <a:rPr lang="en-US" sz="4000" u="sng" dirty="0">
                <a:latin typeface="Times New Roman" panose="02020603050405020304" pitchFamily="18" charset="0"/>
                <a:cs typeface="Times New Roman" panose="02020603050405020304" pitchFamily="18" charset="0"/>
              </a:rPr>
            </a:br>
            <a:br>
              <a:rPr lang="en-US" sz="4000" u="sng" dirty="0">
                <a:latin typeface="Times New Roman" panose="02020603050405020304" pitchFamily="18" charset="0"/>
                <a:cs typeface="Times New Roman" panose="02020603050405020304" pitchFamily="18" charset="0"/>
              </a:rPr>
            </a:br>
            <a:r>
              <a:rPr lang="en-US" sz="4000" u="sng" dirty="0">
                <a:latin typeface="Times New Roman" panose="02020603050405020304" pitchFamily="18" charset="0"/>
                <a:cs typeface="Times New Roman" panose="02020603050405020304" pitchFamily="18" charset="0"/>
              </a:rPr>
              <a:t> </a:t>
            </a:r>
            <a:br>
              <a:rPr lang="en-US" sz="4900" dirty="0">
                <a:latin typeface="Segoe UI Semibold" panose="020B0702040204020203" pitchFamily="34" charset="0"/>
                <a:cs typeface="Segoe UI Semibold" panose="020B0702040204020203" pitchFamily="34" charset="0"/>
              </a:rPr>
            </a:br>
            <a:br>
              <a:rPr lang="en-US" sz="4900" dirty="0">
                <a:latin typeface="Times New Roman" panose="02020603050405020304" pitchFamily="18" charset="0"/>
                <a:cs typeface="Times New Roman" panose="02020603050405020304" pitchFamily="18" charset="0"/>
              </a:rPr>
            </a:br>
            <a:endParaRPr lang="en-US" sz="49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76400" y="1066800"/>
            <a:ext cx="8686800" cy="4038600"/>
          </a:xfrm>
        </p:spPr>
        <p:txBody>
          <a:bodyPr>
            <a:normAutofit fontScale="85000" lnSpcReduction="20000"/>
          </a:bodyPr>
          <a:lstStyle/>
          <a:p>
            <a:endParaRPr lang="en-US" sz="3600" dirty="0">
              <a:solidFill>
                <a:schemeClr val="tx2">
                  <a:lumMod val="75000"/>
                </a:schemeClr>
              </a:solidFill>
              <a:latin typeface="+mj-lt"/>
              <a:cs typeface="Times New Roman" panose="02020603050405020304" pitchFamily="18" charset="0"/>
            </a:endParaRPr>
          </a:p>
          <a:p>
            <a:pPr algn="ctr"/>
            <a:r>
              <a:rPr lang="en-US" sz="5200" u="sng" cap="small" dirty="0" err="1">
                <a:solidFill>
                  <a:srgbClr val="575F6D"/>
                </a:solidFill>
                <a:latin typeface="Times New Roman" panose="02020603050405020304" pitchFamily="18" charset="0"/>
                <a:ea typeface="+mj-ea"/>
                <a:cs typeface="Times New Roman" panose="02020603050405020304" pitchFamily="18" charset="0"/>
              </a:rPr>
              <a:t>trường</a:t>
            </a:r>
            <a:r>
              <a:rPr lang="en-US" sz="5200" u="sng" cap="small" dirty="0">
                <a:solidFill>
                  <a:srgbClr val="575F6D"/>
                </a:solidFill>
                <a:latin typeface="Times New Roman" panose="02020603050405020304" pitchFamily="18" charset="0"/>
                <a:ea typeface="+mj-ea"/>
                <a:cs typeface="Times New Roman" panose="02020603050405020304" pitchFamily="18" charset="0"/>
              </a:rPr>
              <a:t> </a:t>
            </a:r>
            <a:r>
              <a:rPr lang="en-US" sz="5200" u="sng" cap="small" dirty="0" err="1">
                <a:solidFill>
                  <a:srgbClr val="575F6D"/>
                </a:solidFill>
                <a:latin typeface="Times New Roman" panose="02020603050405020304" pitchFamily="18" charset="0"/>
                <a:ea typeface="+mj-ea"/>
                <a:cs typeface="Times New Roman" panose="02020603050405020304" pitchFamily="18" charset="0"/>
              </a:rPr>
              <a:t>tiểu</a:t>
            </a:r>
            <a:r>
              <a:rPr lang="en-US" sz="5200" u="sng" cap="small" dirty="0">
                <a:solidFill>
                  <a:srgbClr val="575F6D"/>
                </a:solidFill>
                <a:latin typeface="Times New Roman" panose="02020603050405020304" pitchFamily="18" charset="0"/>
                <a:ea typeface="+mj-ea"/>
                <a:cs typeface="Times New Roman" panose="02020603050405020304" pitchFamily="18" charset="0"/>
              </a:rPr>
              <a:t> </a:t>
            </a:r>
            <a:r>
              <a:rPr lang="en-US" sz="5200" u="sng" cap="small" dirty="0" err="1">
                <a:solidFill>
                  <a:srgbClr val="575F6D"/>
                </a:solidFill>
                <a:latin typeface="Times New Roman" panose="02020603050405020304" pitchFamily="18" charset="0"/>
                <a:ea typeface="+mj-ea"/>
                <a:cs typeface="Times New Roman" panose="02020603050405020304" pitchFamily="18" charset="0"/>
              </a:rPr>
              <a:t>học</a:t>
            </a:r>
            <a:r>
              <a:rPr lang="en-US" sz="5200" u="sng" cap="small" dirty="0">
                <a:solidFill>
                  <a:srgbClr val="575F6D"/>
                </a:solidFill>
                <a:latin typeface="Times New Roman" panose="02020603050405020304" pitchFamily="18" charset="0"/>
                <a:ea typeface="+mj-ea"/>
                <a:cs typeface="Times New Roman" panose="02020603050405020304" pitchFamily="18" charset="0"/>
              </a:rPr>
              <a:t> </a:t>
            </a:r>
            <a:r>
              <a:rPr lang="en-US" sz="5200" u="sng" cap="small" dirty="0" err="1">
                <a:solidFill>
                  <a:srgbClr val="575F6D"/>
                </a:solidFill>
                <a:latin typeface="Times New Roman" panose="02020603050405020304" pitchFamily="18" charset="0"/>
                <a:ea typeface="+mj-ea"/>
                <a:cs typeface="Times New Roman" panose="02020603050405020304" pitchFamily="18" charset="0"/>
              </a:rPr>
              <a:t>doi</a:t>
            </a:r>
            <a:r>
              <a:rPr lang="en-US" sz="5200" u="sng" cap="small" dirty="0">
                <a:solidFill>
                  <a:srgbClr val="575F6D"/>
                </a:solidFill>
                <a:latin typeface="Times New Roman" panose="02020603050405020304" pitchFamily="18" charset="0"/>
                <a:ea typeface="+mj-ea"/>
                <a:cs typeface="Times New Roman" panose="02020603050405020304" pitchFamily="18" charset="0"/>
              </a:rPr>
              <a:t> </a:t>
            </a:r>
            <a:r>
              <a:rPr lang="en-US" sz="5200" u="sng" cap="small" dirty="0" err="1">
                <a:solidFill>
                  <a:srgbClr val="575F6D"/>
                </a:solidFill>
                <a:latin typeface="Times New Roman" panose="02020603050405020304" pitchFamily="18" charset="0"/>
                <a:ea typeface="+mj-ea"/>
                <a:cs typeface="Times New Roman" panose="02020603050405020304" pitchFamily="18" charset="0"/>
              </a:rPr>
              <a:t>lầu</a:t>
            </a:r>
            <a:endParaRPr lang="en-US" sz="3600" dirty="0">
              <a:solidFill>
                <a:schemeClr val="tx2">
                  <a:lumMod val="75000"/>
                </a:schemeClr>
              </a:solidFill>
              <a:latin typeface="Times New Roman" panose="02020603050405020304" pitchFamily="18" charset="0"/>
              <a:cs typeface="Times New Roman" panose="02020603050405020304" pitchFamily="18" charset="0"/>
            </a:endParaRPr>
          </a:p>
          <a:p>
            <a:endParaRPr lang="en-US" sz="3600" dirty="0">
              <a:solidFill>
                <a:schemeClr val="tx2">
                  <a:lumMod val="75000"/>
                </a:schemeClr>
              </a:solidFill>
              <a:latin typeface="Times New Roman" panose="02020603050405020304" pitchFamily="18" charset="0"/>
              <a:cs typeface="Times New Roman" panose="02020603050405020304" pitchFamily="18" charset="0"/>
            </a:endParaRPr>
          </a:p>
          <a:p>
            <a:pPr algn="ctr"/>
            <a:r>
              <a:rPr lang="en-US" sz="3600" dirty="0">
                <a:solidFill>
                  <a:schemeClr val="tx2">
                    <a:lumMod val="75000"/>
                  </a:schemeClr>
                </a:solidFill>
                <a:latin typeface="Times New Roman" panose="02020603050405020304" pitchFamily="18" charset="0"/>
                <a:cs typeface="Times New Roman" panose="02020603050405020304" pitchFamily="18" charset="0"/>
              </a:rPr>
              <a:t>T</a:t>
            </a:r>
            <a:r>
              <a:rPr lang="vi-VN" sz="3600" dirty="0">
                <a:solidFill>
                  <a:schemeClr val="tx2">
                    <a:lumMod val="75000"/>
                  </a:schemeClr>
                </a:solidFill>
                <a:latin typeface="Times New Roman" panose="02020603050405020304" pitchFamily="18" charset="0"/>
                <a:cs typeface="Times New Roman" panose="02020603050405020304" pitchFamily="18" charset="0"/>
              </a:rPr>
              <a:t>uần 5</a:t>
            </a:r>
            <a:endParaRPr lang="en-US" sz="3600" dirty="0">
              <a:solidFill>
                <a:schemeClr val="tx2">
                  <a:lumMod val="75000"/>
                </a:schemeClr>
              </a:solidFill>
              <a:latin typeface="Times New Roman" panose="02020603050405020304" pitchFamily="18" charset="0"/>
              <a:cs typeface="Times New Roman" panose="02020603050405020304" pitchFamily="18" charset="0"/>
            </a:endParaRPr>
          </a:p>
          <a:p>
            <a:pPr algn="ctr"/>
            <a:br>
              <a:rPr lang="vi-VN" sz="3600" dirty="0">
                <a:solidFill>
                  <a:schemeClr val="tx2">
                    <a:lumMod val="75000"/>
                  </a:schemeClr>
                </a:solidFill>
                <a:latin typeface="Times New Roman" panose="02020603050405020304" pitchFamily="18" charset="0"/>
                <a:cs typeface="Times New Roman" panose="02020603050405020304" pitchFamily="18" charset="0"/>
              </a:rPr>
            </a:br>
            <a:r>
              <a:rPr lang="vi-VN" sz="3600" dirty="0">
                <a:solidFill>
                  <a:schemeClr val="tx2">
                    <a:lumMod val="75000"/>
                  </a:schemeClr>
                </a:solidFill>
                <a:latin typeface="Times New Roman" panose="02020603050405020304" pitchFamily="18" charset="0"/>
                <a:cs typeface="Times New Roman" panose="02020603050405020304" pitchFamily="18" charset="0"/>
              </a:rPr>
              <a:t>Môn: </a:t>
            </a:r>
            <a:r>
              <a:rPr lang="en-US" sz="3600" dirty="0">
                <a:solidFill>
                  <a:schemeClr val="tx2">
                    <a:lumMod val="75000"/>
                  </a:schemeClr>
                </a:solidFill>
                <a:latin typeface="Times New Roman" panose="02020603050405020304" pitchFamily="18" charset="0"/>
                <a:cs typeface="Times New Roman" panose="02020603050405020304" pitchFamily="18" charset="0"/>
              </a:rPr>
              <a:t>T</a:t>
            </a:r>
            <a:r>
              <a:rPr lang="vi-VN" sz="3600" dirty="0">
                <a:solidFill>
                  <a:schemeClr val="tx2">
                    <a:lumMod val="75000"/>
                  </a:schemeClr>
                </a:solidFill>
                <a:latin typeface="Times New Roman" panose="02020603050405020304" pitchFamily="18" charset="0"/>
                <a:cs typeface="Times New Roman" panose="02020603050405020304" pitchFamily="18" charset="0"/>
              </a:rPr>
              <a:t>iếng </a:t>
            </a:r>
            <a:r>
              <a:rPr lang="en-US" sz="3600" dirty="0">
                <a:solidFill>
                  <a:schemeClr val="tx2">
                    <a:lumMod val="75000"/>
                  </a:schemeClr>
                </a:solidFill>
                <a:latin typeface="Times New Roman" panose="02020603050405020304" pitchFamily="18" charset="0"/>
                <a:cs typeface="Times New Roman" panose="02020603050405020304" pitchFamily="18" charset="0"/>
              </a:rPr>
              <a:t>V</a:t>
            </a:r>
            <a:r>
              <a:rPr lang="vi-VN" sz="3600" dirty="0">
                <a:solidFill>
                  <a:schemeClr val="tx2">
                    <a:lumMod val="75000"/>
                  </a:schemeClr>
                </a:solidFill>
                <a:latin typeface="Times New Roman" panose="02020603050405020304" pitchFamily="18" charset="0"/>
                <a:cs typeface="Times New Roman" panose="02020603050405020304" pitchFamily="18" charset="0"/>
              </a:rPr>
              <a:t>iệt </a:t>
            </a:r>
          </a:p>
          <a:p>
            <a:pPr lvl="0" algn="ctr">
              <a:buClr>
                <a:srgbClr val="FE8637"/>
              </a:buClr>
            </a:pPr>
            <a:r>
              <a:rPr lang="en-US" sz="3600" dirty="0">
                <a:solidFill>
                  <a:schemeClr val="tx2">
                    <a:lumMod val="75000"/>
                  </a:schemeClr>
                </a:solidFill>
                <a:latin typeface="Times New Roman" panose="02020603050405020304" pitchFamily="18" charset="0"/>
                <a:cs typeface="Times New Roman" panose="02020603050405020304" pitchFamily="18" charset="0"/>
              </a:rPr>
              <a:t>B</a:t>
            </a:r>
            <a:r>
              <a:rPr lang="vi-VN" sz="3600" dirty="0">
                <a:solidFill>
                  <a:schemeClr val="tx2">
                    <a:lumMod val="75000"/>
                  </a:schemeClr>
                </a:solidFill>
                <a:latin typeface="Times New Roman" panose="02020603050405020304" pitchFamily="18" charset="0"/>
                <a:cs typeface="Times New Roman" panose="02020603050405020304" pitchFamily="18" charset="0"/>
              </a:rPr>
              <a:t>ài 5</a:t>
            </a:r>
            <a:r>
              <a:rPr lang="en-US" sz="3600" dirty="0">
                <a:solidFill>
                  <a:schemeClr val="tx2">
                    <a:lumMod val="75000"/>
                  </a:schemeClr>
                </a:solidFill>
                <a:latin typeface="Times New Roman" panose="02020603050405020304" pitchFamily="18" charset="0"/>
                <a:cs typeface="Times New Roman" panose="02020603050405020304" pitchFamily="18" charset="0"/>
              </a:rPr>
              <a:t>B</a:t>
            </a:r>
            <a:r>
              <a:rPr lang="vi-VN" sz="3600" dirty="0">
                <a:solidFill>
                  <a:schemeClr val="tx2">
                    <a:lumMod val="75000"/>
                  </a:schemeClr>
                </a:solidFill>
                <a:latin typeface="Times New Roman" panose="02020603050405020304" pitchFamily="18" charset="0"/>
                <a:cs typeface="Times New Roman" panose="02020603050405020304" pitchFamily="18" charset="0"/>
              </a:rPr>
              <a:t>: </a:t>
            </a:r>
            <a:r>
              <a:rPr lang="en-US" sz="3600" dirty="0" err="1">
                <a:solidFill>
                  <a:schemeClr val="tx2">
                    <a:lumMod val="75000"/>
                  </a:schemeClr>
                </a:solidFill>
                <a:latin typeface="Times New Roman" panose="02020603050405020304" pitchFamily="18" charset="0"/>
                <a:cs typeface="Times New Roman" panose="02020603050405020304" pitchFamily="18" charset="0"/>
              </a:rPr>
              <a:t>Đừng</a:t>
            </a:r>
            <a:r>
              <a:rPr lang="en-US" sz="3600" dirty="0">
                <a:solidFill>
                  <a:schemeClr val="tx2">
                    <a:lumMod val="75000"/>
                  </a:schemeClr>
                </a:solidFill>
                <a:latin typeface="Times New Roman" panose="02020603050405020304" pitchFamily="18" charset="0"/>
                <a:cs typeface="Times New Roman" panose="02020603050405020304" pitchFamily="18" charset="0"/>
              </a:rPr>
              <a:t> </a:t>
            </a:r>
            <a:r>
              <a:rPr lang="en-US" sz="3600" dirty="0" err="1">
                <a:solidFill>
                  <a:schemeClr val="tx2">
                    <a:lumMod val="75000"/>
                  </a:schemeClr>
                </a:solidFill>
                <a:latin typeface="Times New Roman" panose="02020603050405020304" pitchFamily="18" charset="0"/>
                <a:cs typeface="Times New Roman" panose="02020603050405020304" pitchFamily="18" charset="0"/>
              </a:rPr>
              <a:t>vội</a:t>
            </a:r>
            <a:r>
              <a:rPr lang="en-US" sz="3600" dirty="0">
                <a:solidFill>
                  <a:schemeClr val="tx2">
                    <a:lumMod val="75000"/>
                  </a:schemeClr>
                </a:solidFill>
                <a:latin typeface="Times New Roman" panose="02020603050405020304" pitchFamily="18" charset="0"/>
                <a:cs typeface="Times New Roman" panose="02020603050405020304" pitchFamily="18" charset="0"/>
              </a:rPr>
              <a:t> tin </a:t>
            </a:r>
            <a:r>
              <a:rPr lang="en-US" sz="3600" dirty="0" err="1">
                <a:solidFill>
                  <a:schemeClr val="tx2">
                    <a:lumMod val="75000"/>
                  </a:schemeClr>
                </a:solidFill>
                <a:latin typeface="Times New Roman" panose="02020603050405020304" pitchFamily="18" charset="0"/>
                <a:cs typeface="Times New Roman" panose="02020603050405020304" pitchFamily="18" charset="0"/>
              </a:rPr>
              <a:t>những</a:t>
            </a:r>
            <a:r>
              <a:rPr lang="en-US" sz="3600" dirty="0">
                <a:solidFill>
                  <a:schemeClr val="tx2">
                    <a:lumMod val="75000"/>
                  </a:schemeClr>
                </a:solidFill>
                <a:latin typeface="Times New Roman" panose="02020603050405020304" pitchFamily="18" charset="0"/>
                <a:cs typeface="Times New Roman" panose="02020603050405020304" pitchFamily="18" charset="0"/>
              </a:rPr>
              <a:t> </a:t>
            </a:r>
            <a:r>
              <a:rPr lang="en-US" sz="3600" dirty="0" err="1">
                <a:solidFill>
                  <a:schemeClr val="tx2">
                    <a:lumMod val="75000"/>
                  </a:schemeClr>
                </a:solidFill>
                <a:latin typeface="Times New Roman" panose="02020603050405020304" pitchFamily="18" charset="0"/>
                <a:cs typeface="Times New Roman" panose="02020603050405020304" pitchFamily="18" charset="0"/>
              </a:rPr>
              <a:t>lời</a:t>
            </a:r>
            <a:r>
              <a:rPr lang="en-US" sz="3600" dirty="0">
                <a:solidFill>
                  <a:schemeClr val="tx2">
                    <a:lumMod val="75000"/>
                  </a:schemeClr>
                </a:solidFill>
                <a:latin typeface="Times New Roman" panose="02020603050405020304" pitchFamily="18" charset="0"/>
                <a:cs typeface="Times New Roman" panose="02020603050405020304" pitchFamily="18" charset="0"/>
              </a:rPr>
              <a:t> </a:t>
            </a:r>
            <a:r>
              <a:rPr lang="en-US" sz="3600" dirty="0" err="1">
                <a:solidFill>
                  <a:schemeClr val="tx2">
                    <a:lumMod val="75000"/>
                  </a:schemeClr>
                </a:solidFill>
                <a:latin typeface="Times New Roman" panose="02020603050405020304" pitchFamily="18" charset="0"/>
                <a:cs typeface="Times New Roman" panose="02020603050405020304" pitchFamily="18" charset="0"/>
              </a:rPr>
              <a:t>ngọt</a:t>
            </a:r>
            <a:r>
              <a:rPr lang="en-US" sz="3600" dirty="0">
                <a:solidFill>
                  <a:schemeClr val="tx2">
                    <a:lumMod val="75000"/>
                  </a:schemeClr>
                </a:solidFill>
                <a:latin typeface="Times New Roman" panose="02020603050405020304" pitchFamily="18" charset="0"/>
                <a:cs typeface="Times New Roman" panose="02020603050405020304" pitchFamily="18" charset="0"/>
              </a:rPr>
              <a:t> </a:t>
            </a:r>
            <a:r>
              <a:rPr lang="en-US" sz="3600" dirty="0" err="1">
                <a:solidFill>
                  <a:schemeClr val="tx2">
                    <a:lumMod val="75000"/>
                  </a:schemeClr>
                </a:solidFill>
                <a:latin typeface="Times New Roman" panose="02020603050405020304" pitchFamily="18" charset="0"/>
                <a:cs typeface="Times New Roman" panose="02020603050405020304" pitchFamily="18" charset="0"/>
              </a:rPr>
              <a:t>ngào</a:t>
            </a:r>
            <a:r>
              <a:rPr lang="vi-VN" sz="3600" dirty="0">
                <a:solidFill>
                  <a:schemeClr val="tx2">
                    <a:lumMod val="75000"/>
                  </a:schemeClr>
                </a:solidFill>
                <a:latin typeface="Times New Roman" panose="02020603050405020304" pitchFamily="18" charset="0"/>
                <a:cs typeface="Times New Roman" panose="02020603050405020304" pitchFamily="18" charset="0"/>
              </a:rPr>
              <a:t> </a:t>
            </a:r>
            <a:r>
              <a:rPr lang="vi-VN" sz="3600" dirty="0">
                <a:solidFill>
                  <a:srgbClr val="575F6D">
                    <a:lumMod val="75000"/>
                  </a:srgbClr>
                </a:solidFill>
                <a:cs typeface="Times New Roman" panose="02020603050405020304" pitchFamily="18" charset="0"/>
              </a:rPr>
              <a:t>( tiết 3)</a:t>
            </a:r>
            <a:endParaRPr lang="en-US" sz="3600" dirty="0">
              <a:solidFill>
                <a:srgbClr val="575F6D">
                  <a:lumMod val="75000"/>
                </a:srgbClr>
              </a:solidFill>
              <a:latin typeface="Times New Roman" panose="02020603050405020304" pitchFamily="18" charset="0"/>
              <a:cs typeface="Times New Roman" panose="02020603050405020304" pitchFamily="18" charset="0"/>
            </a:endParaRPr>
          </a:p>
          <a:p>
            <a:pPr algn="ctr"/>
            <a:r>
              <a:rPr lang="en-US" sz="2400" dirty="0" err="1">
                <a:solidFill>
                  <a:srgbClr val="FF0000"/>
                </a:solidFill>
                <a:latin typeface="Times New Roman" panose="02020603050405020304" pitchFamily="18" charset="0"/>
                <a:cs typeface="Times New Roman" panose="02020603050405020304" pitchFamily="18" charset="0"/>
              </a:rPr>
              <a:t>Giáo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viên</a:t>
            </a:r>
            <a:r>
              <a:rPr lang="en-US" sz="2400" dirty="0">
                <a:solidFill>
                  <a:srgbClr val="FF0000"/>
                </a:solidFill>
                <a:latin typeface="Times New Roman" panose="02020603050405020304" pitchFamily="18" charset="0"/>
                <a:cs typeface="Times New Roman" panose="02020603050405020304" pitchFamily="18" charset="0"/>
              </a:rPr>
              <a:t> : Lê Kim </a:t>
            </a:r>
            <a:r>
              <a:rPr lang="en-US" sz="2400" dirty="0" err="1">
                <a:solidFill>
                  <a:srgbClr val="FF0000"/>
                </a:solidFill>
                <a:latin typeface="Times New Roman" panose="02020603050405020304" pitchFamily="18" charset="0"/>
                <a:cs typeface="Times New Roman" panose="02020603050405020304" pitchFamily="18" charset="0"/>
              </a:rPr>
              <a:t>Thúy</a:t>
            </a:r>
            <a:r>
              <a:rPr lang="en-US" sz="5400" dirty="0">
                <a:solidFill>
                  <a:srgbClr val="FF0000"/>
                </a:solidFill>
                <a:latin typeface="Times New Roman" panose="02020603050405020304" pitchFamily="18"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3881413412"/>
      </p:ext>
    </p:extLst>
  </p:cSld>
  <p:clrMapOvr>
    <a:masterClrMapping/>
  </p:clrMapOvr>
  <mc:AlternateContent xmlns:mc="http://schemas.openxmlformats.org/markup-compatibility/2006" xmlns:p14="http://schemas.microsoft.com/office/powerpoint/2010/main">
    <mc:Choice Requires="p14">
      <p:transition spd="slow" p14:dur="1200" advTm="1048">
        <p:dissolve/>
      </p:transition>
    </mc:Choice>
    <mc:Fallback xmlns="">
      <p:transition spd="slow" advTm="1048">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EA3CA78-DDA2-44EA-A5B4-1AADA7D32B8F}"/>
              </a:ext>
            </a:extLst>
          </p:cNvPr>
          <p:cNvSpPr>
            <a:spLocks noGrp="1"/>
          </p:cNvSpPr>
          <p:nvPr>
            <p:ph type="title"/>
          </p:nvPr>
        </p:nvSpPr>
        <p:spPr>
          <a:blipFill>
            <a:blip r:embed="rId3"/>
            <a:tile tx="0" ty="0" sx="100000" sy="100000" flip="none" algn="tl"/>
          </a:blipFill>
        </p:spPr>
        <p:txBody>
          <a:bodyPr>
            <a:normAutofit fontScale="90000"/>
          </a:bodyPr>
          <a:lstStyle/>
          <a:p>
            <a:pPr algn="ctr"/>
            <a:br>
              <a:rPr lang="vi-VN" sz="4000" b="1" u="sng" dirty="0">
                <a:solidFill>
                  <a:srgbClr val="FF0000"/>
                </a:solidFill>
              </a:rPr>
            </a:br>
            <a:r>
              <a:rPr lang="vi-VN" sz="4000" b="1" u="sng" dirty="0">
                <a:solidFill>
                  <a:srgbClr val="FF0000"/>
                </a:solidFill>
              </a:rPr>
              <a:t>Mục Tiêu:</a:t>
            </a:r>
            <a:br>
              <a:rPr lang="vi-VN" sz="4000" b="1" u="sng" dirty="0">
                <a:solidFill>
                  <a:srgbClr val="FF0000"/>
                </a:solidFill>
              </a:rPr>
            </a:br>
            <a:endParaRPr lang="en-US" sz="4000" dirty="0"/>
          </a:p>
        </p:txBody>
      </p:sp>
      <p:sp>
        <p:nvSpPr>
          <p:cNvPr id="6" name="Content Placeholder 5">
            <a:extLst>
              <a:ext uri="{FF2B5EF4-FFF2-40B4-BE49-F238E27FC236}">
                <a16:creationId xmlns:a16="http://schemas.microsoft.com/office/drawing/2014/main" id="{0C29F1A8-F8C4-4D77-BF55-572B738B03A8}"/>
              </a:ext>
            </a:extLst>
          </p:cNvPr>
          <p:cNvSpPr>
            <a:spLocks noGrp="1"/>
          </p:cNvSpPr>
          <p:nvPr>
            <p:ph idx="1"/>
          </p:nvPr>
        </p:nvSpPr>
        <p:spPr/>
        <p:txBody>
          <a:bodyPr>
            <a:normAutofit/>
          </a:bodyPr>
          <a:lstStyle/>
          <a:p>
            <a:pPr marL="0" indent="0">
              <a:buNone/>
            </a:pPr>
            <a:r>
              <a:rPr lang="vi-VN" sz="3600" dirty="0">
                <a:latin typeface="Times New Roman" panose="02020603050405020304" pitchFamily="18" charset="0"/>
                <a:cs typeface="Times New Roman" panose="02020603050405020304" pitchFamily="18" charset="0"/>
              </a:rPr>
              <a:t>K</a:t>
            </a:r>
            <a:r>
              <a:rPr lang="en-US" sz="3600" dirty="0">
                <a:latin typeface="Times New Roman" panose="02020603050405020304" pitchFamily="18" charset="0"/>
                <a:cs typeface="Times New Roman" panose="02020603050405020304" pitchFamily="18" charset="0"/>
              </a:rPr>
              <a:t>ể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đọc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về</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lòng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trung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thực</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23482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9F17CB-6DFA-4A41-B05C-2AFE23AA9801}"/>
              </a:ext>
            </a:extLst>
          </p:cNvPr>
          <p:cNvSpPr>
            <a:spLocks noGrp="1"/>
          </p:cNvSpPr>
          <p:nvPr>
            <p:ph type="title"/>
          </p:nvPr>
        </p:nvSpPr>
        <p:spPr>
          <a:xfrm>
            <a:off x="838200" y="365124"/>
            <a:ext cx="10515600" cy="1815367"/>
          </a:xfrm>
        </p:spPr>
        <p:txBody>
          <a:bodyPr>
            <a:noAutofit/>
          </a:bodyPr>
          <a:lstStyle/>
          <a:p>
            <a:pPr algn="ctr"/>
            <a:r>
              <a:rPr lang="en-US" sz="3200" b="1" u="sng" dirty="0">
                <a:solidFill>
                  <a:srgbClr val="FF0000"/>
                </a:solidFill>
              </a:rPr>
              <a:t>* </a:t>
            </a:r>
            <a:r>
              <a:rPr lang="en-US" sz="3200" b="1" u="sng" dirty="0" err="1">
                <a:solidFill>
                  <a:srgbClr val="FF0000"/>
                </a:solidFill>
              </a:rPr>
              <a:t>Hoạt</a:t>
            </a:r>
            <a:r>
              <a:rPr lang="en-US" sz="3200" b="1" u="sng" dirty="0">
                <a:solidFill>
                  <a:srgbClr val="FF0000"/>
                </a:solidFill>
              </a:rPr>
              <a:t> </a:t>
            </a:r>
            <a:r>
              <a:rPr lang="en-US" sz="3200" b="1" u="sng" dirty="0" err="1">
                <a:solidFill>
                  <a:srgbClr val="FF0000"/>
                </a:solidFill>
              </a:rPr>
              <a:t>động</a:t>
            </a:r>
            <a:r>
              <a:rPr lang="en-US" sz="3200" b="1" u="sng" dirty="0">
                <a:solidFill>
                  <a:srgbClr val="FF0000"/>
                </a:solidFill>
              </a:rPr>
              <a:t> 2:</a:t>
            </a:r>
            <a:br>
              <a:rPr lang="vi-VN" sz="3200" b="1" u="sng" dirty="0">
                <a:solidFill>
                  <a:srgbClr val="FF0000"/>
                </a:solidFill>
              </a:rPr>
            </a:br>
            <a:r>
              <a:rPr lang="vi-VN" sz="3200" dirty="0"/>
              <a:t>Chuẩn bị kể một câu chuyện em được nghe, được đọc về một người trung thực.</a:t>
            </a:r>
            <a:br>
              <a:rPr lang="en-US" sz="3200" dirty="0"/>
            </a:br>
            <a:endParaRPr lang="en-US" sz="3200" dirty="0"/>
          </a:p>
        </p:txBody>
      </p:sp>
      <p:sp>
        <p:nvSpPr>
          <p:cNvPr id="5" name="Content Placeholder 4">
            <a:extLst>
              <a:ext uri="{FF2B5EF4-FFF2-40B4-BE49-F238E27FC236}">
                <a16:creationId xmlns:a16="http://schemas.microsoft.com/office/drawing/2014/main" id="{1EEA0012-D1B4-4117-9064-A26F4F10563B}"/>
              </a:ext>
            </a:extLst>
          </p:cNvPr>
          <p:cNvSpPr>
            <a:spLocks noGrp="1"/>
          </p:cNvSpPr>
          <p:nvPr>
            <p:ph idx="1"/>
          </p:nvPr>
        </p:nvSpPr>
        <p:spPr>
          <a:xfrm>
            <a:off x="739726" y="1842868"/>
            <a:ext cx="10515600" cy="3855794"/>
          </a:xfrm>
        </p:spPr>
        <p:txBody>
          <a:bodyPr>
            <a:normAutofit/>
          </a:bodyPr>
          <a:lstStyle/>
          <a:p>
            <a:pPr marL="0" indent="0">
              <a:buNone/>
            </a:pPr>
            <a:r>
              <a:rPr lang="vi-VN" sz="2400" u="sng" dirty="0">
                <a:latin typeface="+mj-lt"/>
              </a:rPr>
              <a:t>Gợi ý:</a:t>
            </a:r>
          </a:p>
          <a:p>
            <a:pPr marL="0" indent="0">
              <a:buNone/>
            </a:pPr>
            <a:r>
              <a:rPr lang="vi-VN" sz="2400" dirty="0">
                <a:latin typeface="+mj-lt"/>
              </a:rPr>
              <a:t>a) Nhớ lại chọn một câu chuyện về một người trung thực; ví dụ: Một người chính trực, Những hạt thóc giống, Chị em tôi, Ba chiếc rìu,…</a:t>
            </a:r>
            <a:endParaRPr lang="en-US" sz="2400" dirty="0">
              <a:latin typeface="+mj-lt"/>
            </a:endParaRPr>
          </a:p>
        </p:txBody>
      </p:sp>
      <p:pic>
        <p:nvPicPr>
          <p:cNvPr id="7" name="Picture 6">
            <a:extLst>
              <a:ext uri="{FF2B5EF4-FFF2-40B4-BE49-F238E27FC236}">
                <a16:creationId xmlns:a16="http://schemas.microsoft.com/office/drawing/2014/main" id="{8F717338-D745-4EDF-80D4-1F6E8E92D7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1976" y="3193367"/>
            <a:ext cx="3812344" cy="3299509"/>
          </a:xfrm>
          <a:prstGeom prst="rect">
            <a:avLst/>
          </a:prstGeom>
        </p:spPr>
      </p:pic>
    </p:spTree>
    <p:extLst>
      <p:ext uri="{BB962C8B-B14F-4D97-AF65-F5344CB8AC3E}">
        <p14:creationId xmlns:p14="http://schemas.microsoft.com/office/powerpoint/2010/main" val="30447420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wipe(down)">
                                      <p:cBhvr>
                                        <p:cTn id="13" dur="580">
                                          <p:stCondLst>
                                            <p:cond delay="0"/>
                                          </p:stCondLst>
                                        </p:cTn>
                                        <p:tgtEl>
                                          <p:spTgt spid="5">
                                            <p:txEl>
                                              <p:pRg st="0" end="0"/>
                                            </p:txEl>
                                          </p:spTgt>
                                        </p:tgtEl>
                                      </p:cBhvr>
                                    </p:animEffect>
                                    <p:anim calcmode="lin" valueType="num">
                                      <p:cBhvr>
                                        <p:cTn id="14"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xEl>
                                              <p:pRg st="0" end="0"/>
                                            </p:txEl>
                                          </p:spTgt>
                                        </p:tgtEl>
                                      </p:cBhvr>
                                      <p:to x="100000" y="60000"/>
                                    </p:animScale>
                                    <p:animScale>
                                      <p:cBhvr>
                                        <p:cTn id="20" dur="166" decel="50000">
                                          <p:stCondLst>
                                            <p:cond delay="676"/>
                                          </p:stCondLst>
                                        </p:cTn>
                                        <p:tgtEl>
                                          <p:spTgt spid="5">
                                            <p:txEl>
                                              <p:pRg st="0" end="0"/>
                                            </p:txEl>
                                          </p:spTgt>
                                        </p:tgtEl>
                                      </p:cBhvr>
                                      <p:to x="100000" y="100000"/>
                                    </p:animScale>
                                    <p:animScale>
                                      <p:cBhvr>
                                        <p:cTn id="21" dur="26">
                                          <p:stCondLst>
                                            <p:cond delay="1312"/>
                                          </p:stCondLst>
                                        </p:cTn>
                                        <p:tgtEl>
                                          <p:spTgt spid="5">
                                            <p:txEl>
                                              <p:pRg st="0" end="0"/>
                                            </p:txEl>
                                          </p:spTgt>
                                        </p:tgtEl>
                                      </p:cBhvr>
                                      <p:to x="100000" y="80000"/>
                                    </p:animScale>
                                    <p:animScale>
                                      <p:cBhvr>
                                        <p:cTn id="22" dur="166" decel="50000">
                                          <p:stCondLst>
                                            <p:cond delay="1338"/>
                                          </p:stCondLst>
                                        </p:cTn>
                                        <p:tgtEl>
                                          <p:spTgt spid="5">
                                            <p:txEl>
                                              <p:pRg st="0" end="0"/>
                                            </p:txEl>
                                          </p:spTgt>
                                        </p:tgtEl>
                                      </p:cBhvr>
                                      <p:to x="100000" y="100000"/>
                                    </p:animScale>
                                    <p:animScale>
                                      <p:cBhvr>
                                        <p:cTn id="23" dur="26">
                                          <p:stCondLst>
                                            <p:cond delay="1642"/>
                                          </p:stCondLst>
                                        </p:cTn>
                                        <p:tgtEl>
                                          <p:spTgt spid="5">
                                            <p:txEl>
                                              <p:pRg st="0" end="0"/>
                                            </p:txEl>
                                          </p:spTgt>
                                        </p:tgtEl>
                                      </p:cBhvr>
                                      <p:to x="100000" y="90000"/>
                                    </p:animScale>
                                    <p:animScale>
                                      <p:cBhvr>
                                        <p:cTn id="24" dur="166" decel="50000">
                                          <p:stCondLst>
                                            <p:cond delay="1668"/>
                                          </p:stCondLst>
                                        </p:cTn>
                                        <p:tgtEl>
                                          <p:spTgt spid="5">
                                            <p:txEl>
                                              <p:pRg st="0" end="0"/>
                                            </p:txEl>
                                          </p:spTgt>
                                        </p:tgtEl>
                                      </p:cBhvr>
                                      <p:to x="100000" y="100000"/>
                                    </p:animScale>
                                    <p:animScale>
                                      <p:cBhvr>
                                        <p:cTn id="25" dur="26">
                                          <p:stCondLst>
                                            <p:cond delay="1808"/>
                                          </p:stCondLst>
                                        </p:cTn>
                                        <p:tgtEl>
                                          <p:spTgt spid="5">
                                            <p:txEl>
                                              <p:pRg st="0" end="0"/>
                                            </p:txEl>
                                          </p:spTgt>
                                        </p:tgtEl>
                                      </p:cBhvr>
                                      <p:to x="100000" y="95000"/>
                                    </p:animScale>
                                    <p:animScale>
                                      <p:cBhvr>
                                        <p:cTn id="26" dur="166" decel="50000">
                                          <p:stCondLst>
                                            <p:cond delay="1834"/>
                                          </p:stCondLst>
                                        </p:cTn>
                                        <p:tgtEl>
                                          <p:spTgt spid="5">
                                            <p:txEl>
                                              <p:pRg st="0" end="0"/>
                                            </p:txEl>
                                          </p:spTgt>
                                        </p:tgtEl>
                                      </p:cBhvr>
                                      <p:to x="100000" y="100000"/>
                                    </p:animScale>
                                  </p:childTnLst>
                                </p:cTn>
                              </p:par>
                              <p:par>
                                <p:cTn id="27" presetID="26"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wipe(down)">
                                      <p:cBhvr>
                                        <p:cTn id="29" dur="580">
                                          <p:stCondLst>
                                            <p:cond delay="0"/>
                                          </p:stCondLst>
                                        </p:cTn>
                                        <p:tgtEl>
                                          <p:spTgt spid="5">
                                            <p:txEl>
                                              <p:pRg st="1" end="1"/>
                                            </p:txEl>
                                          </p:spTgt>
                                        </p:tgtEl>
                                      </p:cBhvr>
                                    </p:animEffect>
                                    <p:anim calcmode="lin" valueType="num">
                                      <p:cBhvr>
                                        <p:cTn id="30"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5">
                                            <p:txEl>
                                              <p:pRg st="1" end="1"/>
                                            </p:txEl>
                                          </p:spTgt>
                                        </p:tgtEl>
                                      </p:cBhvr>
                                      <p:to x="100000" y="60000"/>
                                    </p:animScale>
                                    <p:animScale>
                                      <p:cBhvr>
                                        <p:cTn id="36" dur="166" decel="50000">
                                          <p:stCondLst>
                                            <p:cond delay="676"/>
                                          </p:stCondLst>
                                        </p:cTn>
                                        <p:tgtEl>
                                          <p:spTgt spid="5">
                                            <p:txEl>
                                              <p:pRg st="1" end="1"/>
                                            </p:txEl>
                                          </p:spTgt>
                                        </p:tgtEl>
                                      </p:cBhvr>
                                      <p:to x="100000" y="100000"/>
                                    </p:animScale>
                                    <p:animScale>
                                      <p:cBhvr>
                                        <p:cTn id="37" dur="26">
                                          <p:stCondLst>
                                            <p:cond delay="1312"/>
                                          </p:stCondLst>
                                        </p:cTn>
                                        <p:tgtEl>
                                          <p:spTgt spid="5">
                                            <p:txEl>
                                              <p:pRg st="1" end="1"/>
                                            </p:txEl>
                                          </p:spTgt>
                                        </p:tgtEl>
                                      </p:cBhvr>
                                      <p:to x="100000" y="80000"/>
                                    </p:animScale>
                                    <p:animScale>
                                      <p:cBhvr>
                                        <p:cTn id="38" dur="166" decel="50000">
                                          <p:stCondLst>
                                            <p:cond delay="1338"/>
                                          </p:stCondLst>
                                        </p:cTn>
                                        <p:tgtEl>
                                          <p:spTgt spid="5">
                                            <p:txEl>
                                              <p:pRg st="1" end="1"/>
                                            </p:txEl>
                                          </p:spTgt>
                                        </p:tgtEl>
                                      </p:cBhvr>
                                      <p:to x="100000" y="100000"/>
                                    </p:animScale>
                                    <p:animScale>
                                      <p:cBhvr>
                                        <p:cTn id="39" dur="26">
                                          <p:stCondLst>
                                            <p:cond delay="1642"/>
                                          </p:stCondLst>
                                        </p:cTn>
                                        <p:tgtEl>
                                          <p:spTgt spid="5">
                                            <p:txEl>
                                              <p:pRg st="1" end="1"/>
                                            </p:txEl>
                                          </p:spTgt>
                                        </p:tgtEl>
                                      </p:cBhvr>
                                      <p:to x="100000" y="90000"/>
                                    </p:animScale>
                                    <p:animScale>
                                      <p:cBhvr>
                                        <p:cTn id="40" dur="166" decel="50000">
                                          <p:stCondLst>
                                            <p:cond delay="1668"/>
                                          </p:stCondLst>
                                        </p:cTn>
                                        <p:tgtEl>
                                          <p:spTgt spid="5">
                                            <p:txEl>
                                              <p:pRg st="1" end="1"/>
                                            </p:txEl>
                                          </p:spTgt>
                                        </p:tgtEl>
                                      </p:cBhvr>
                                      <p:to x="100000" y="100000"/>
                                    </p:animScale>
                                    <p:animScale>
                                      <p:cBhvr>
                                        <p:cTn id="41" dur="26">
                                          <p:stCondLst>
                                            <p:cond delay="1808"/>
                                          </p:stCondLst>
                                        </p:cTn>
                                        <p:tgtEl>
                                          <p:spTgt spid="5">
                                            <p:txEl>
                                              <p:pRg st="1" end="1"/>
                                            </p:txEl>
                                          </p:spTgt>
                                        </p:tgtEl>
                                      </p:cBhvr>
                                      <p:to x="100000" y="95000"/>
                                    </p:animScale>
                                    <p:animScale>
                                      <p:cBhvr>
                                        <p:cTn id="42" dur="166" decel="50000">
                                          <p:stCondLst>
                                            <p:cond delay="1834"/>
                                          </p:stCondLst>
                                        </p:cTn>
                                        <p:tgtEl>
                                          <p:spTgt spid="5">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E664-AE88-4CAC-9CFD-B32E9EAA75F9}"/>
              </a:ext>
            </a:extLst>
          </p:cNvPr>
          <p:cNvSpPr>
            <a:spLocks noGrp="1"/>
          </p:cNvSpPr>
          <p:nvPr>
            <p:ph type="title"/>
          </p:nvPr>
        </p:nvSpPr>
        <p:spPr>
          <a:xfrm>
            <a:off x="838200" y="365125"/>
            <a:ext cx="10515600" cy="4789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A8A07F8-DD24-4B9D-AFCA-190DC11F4A96}"/>
              </a:ext>
            </a:extLst>
          </p:cNvPr>
          <p:cNvSpPr>
            <a:spLocks noGrp="1"/>
          </p:cNvSpPr>
          <p:nvPr>
            <p:ph idx="1"/>
          </p:nvPr>
        </p:nvSpPr>
        <p:spPr>
          <a:xfrm>
            <a:off x="2897944" y="1041009"/>
            <a:ext cx="8455855" cy="5135954"/>
          </a:xfrm>
        </p:spPr>
        <p:txBody>
          <a:bodyPr/>
          <a:lstStyle/>
          <a:p>
            <a:pPr marL="0" indent="0" algn="just">
              <a:buNone/>
            </a:pPr>
            <a:r>
              <a:rPr lang="vi-VN" b="0" i="0" dirty="0">
                <a:solidFill>
                  <a:srgbClr val="000000"/>
                </a:solidFill>
                <a:effectLst/>
                <a:latin typeface="+mj-lt"/>
              </a:rPr>
              <a:t>b) Tự trả lời theo gợi ý sau:</a:t>
            </a:r>
          </a:p>
          <a:p>
            <a:pPr marL="0" indent="0" algn="just">
              <a:buNone/>
            </a:pPr>
            <a:r>
              <a:rPr lang="vi-VN" b="0" i="0" dirty="0">
                <a:solidFill>
                  <a:srgbClr val="000000"/>
                </a:solidFill>
                <a:effectLst/>
                <a:latin typeface="+mj-lt"/>
              </a:rPr>
              <a:t>- Tên câu chuyện sẽ kể là gì?</a:t>
            </a:r>
          </a:p>
          <a:p>
            <a:pPr marL="0" indent="0" algn="just">
              <a:buNone/>
            </a:pPr>
            <a:r>
              <a:rPr lang="vi-VN" b="0" i="0" dirty="0">
                <a:solidFill>
                  <a:srgbClr val="000000"/>
                </a:solidFill>
                <a:effectLst/>
                <a:latin typeface="+mj-lt"/>
              </a:rPr>
              <a:t>- Câu chuyện mở đầu như thế nào?</a:t>
            </a:r>
          </a:p>
          <a:p>
            <a:pPr marL="0" indent="0" algn="just">
              <a:buNone/>
            </a:pPr>
            <a:r>
              <a:rPr lang="vi-VN" b="0" i="0" dirty="0">
                <a:solidFill>
                  <a:srgbClr val="000000"/>
                </a:solidFill>
                <a:effectLst/>
                <a:latin typeface="+mj-lt"/>
              </a:rPr>
              <a:t>- Các sự việc tiếp theo là gì?</a:t>
            </a:r>
          </a:p>
          <a:p>
            <a:pPr marL="0" indent="0" algn="just">
              <a:buNone/>
            </a:pPr>
            <a:r>
              <a:rPr lang="vi-VN" b="0" i="0" dirty="0">
                <a:solidFill>
                  <a:srgbClr val="000000"/>
                </a:solidFill>
                <a:effectLst/>
                <a:latin typeface="+mj-lt"/>
              </a:rPr>
              <a:t>- Kết thúc câu chuyện ra sao?</a:t>
            </a:r>
          </a:p>
          <a:p>
            <a:pPr marL="0" indent="0" algn="just">
              <a:buNone/>
            </a:pPr>
            <a:r>
              <a:rPr lang="vi-VN" b="0" i="0" dirty="0">
                <a:solidFill>
                  <a:srgbClr val="000000"/>
                </a:solidFill>
                <a:effectLst/>
                <a:latin typeface="+mj-lt"/>
              </a:rPr>
              <a:t>- Câu chuyện khuyên ta điều gì?</a:t>
            </a:r>
          </a:p>
          <a:p>
            <a:endParaRPr lang="en-US" dirty="0"/>
          </a:p>
        </p:txBody>
      </p:sp>
    </p:spTree>
    <p:extLst>
      <p:ext uri="{BB962C8B-B14F-4D97-AF65-F5344CB8AC3E}">
        <p14:creationId xmlns:p14="http://schemas.microsoft.com/office/powerpoint/2010/main" val="1770691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31AF0-38CE-4FC3-B267-AEF90DE093A0}"/>
              </a:ext>
            </a:extLst>
          </p:cNvPr>
          <p:cNvSpPr>
            <a:spLocks noGrp="1"/>
          </p:cNvSpPr>
          <p:nvPr>
            <p:ph type="title"/>
          </p:nvPr>
        </p:nvSpPr>
        <p:spPr/>
        <p:txBody>
          <a:bodyPr>
            <a:normAutofit/>
          </a:bodyPr>
          <a:lstStyle/>
          <a:p>
            <a:r>
              <a:rPr lang="vi-VN" sz="2400" u="sng" dirty="0">
                <a:solidFill>
                  <a:srgbClr val="FF0000"/>
                </a:solidFill>
              </a:rPr>
              <a:t>*Giáo viên gợi ý câu chuyện theo câu trả lời gợi ý trên</a:t>
            </a:r>
            <a:br>
              <a:rPr lang="vi-VN" sz="2400" dirty="0"/>
            </a:br>
            <a:r>
              <a:rPr lang="vi-VN" sz="2400" dirty="0"/>
              <a:t>- Tên câu chuyện “ Ba chiếc rìu”</a:t>
            </a:r>
            <a:br>
              <a:rPr lang="vi-VN" sz="2400" dirty="0"/>
            </a:br>
            <a:r>
              <a:rPr lang="vi-VN" sz="2400" dirty="0"/>
              <a:t>- Các sự việc trong câu chuyện:</a:t>
            </a:r>
            <a:endParaRPr lang="en-US" sz="2400" dirty="0"/>
          </a:p>
        </p:txBody>
      </p:sp>
      <p:pic>
        <p:nvPicPr>
          <p:cNvPr id="5" name="Content Placeholder 4">
            <a:extLst>
              <a:ext uri="{FF2B5EF4-FFF2-40B4-BE49-F238E27FC236}">
                <a16:creationId xmlns:a16="http://schemas.microsoft.com/office/drawing/2014/main" id="{6DF4DD16-ECB6-4F0E-945F-C43DAF0CDDCE}"/>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21414" y="1825625"/>
            <a:ext cx="5298387" cy="4351338"/>
          </a:xfrm>
        </p:spPr>
      </p:pic>
      <p:sp>
        <p:nvSpPr>
          <p:cNvPr id="6" name="Content Placeholder 5">
            <a:extLst>
              <a:ext uri="{FF2B5EF4-FFF2-40B4-BE49-F238E27FC236}">
                <a16:creationId xmlns:a16="http://schemas.microsoft.com/office/drawing/2014/main" id="{44E6FE00-3E8D-4482-9E5A-62E979C533F7}"/>
              </a:ext>
            </a:extLst>
          </p:cNvPr>
          <p:cNvSpPr>
            <a:spLocks noGrp="1"/>
          </p:cNvSpPr>
          <p:nvPr>
            <p:ph sz="half" idx="2"/>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-Câu chuyện khuyên chúng ta: Sống phải biết trung thực, ngay thẳng, không vì lợi ích cá nhân mà làm những việc dối trá, tự hoàn thiện và phát triển bản thân bằng chính sức lực và tri thức của mình.</a:t>
            </a:r>
          </a:p>
          <a:p>
            <a:endParaRPr lang="en-US" dirty="0"/>
          </a:p>
        </p:txBody>
      </p:sp>
    </p:spTree>
    <p:extLst>
      <p:ext uri="{BB962C8B-B14F-4D97-AF65-F5344CB8AC3E}">
        <p14:creationId xmlns:p14="http://schemas.microsoft.com/office/powerpoint/2010/main" val="298418932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circle(in)">
                                      <p:cBhvr>
                                        <p:cTn id="18"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75F4F-81C1-4437-9224-28E8CB4153FE}"/>
              </a:ext>
            </a:extLst>
          </p:cNvPr>
          <p:cNvSpPr>
            <a:spLocks noGrp="1"/>
          </p:cNvSpPr>
          <p:nvPr>
            <p:ph type="title"/>
          </p:nvPr>
        </p:nvSpPr>
        <p:spPr>
          <a:xfrm>
            <a:off x="838200" y="914400"/>
            <a:ext cx="10515600" cy="970670"/>
          </a:xfrm>
        </p:spPr>
        <p:txBody>
          <a:bodyPr>
            <a:normAutofit/>
          </a:bodyPr>
          <a:lstStyle/>
          <a:p>
            <a:pPr algn="ctr"/>
            <a:r>
              <a:rPr lang="vi-VN" sz="2400" b="1" u="sng" dirty="0">
                <a:solidFill>
                  <a:srgbClr val="FF0000"/>
                </a:solidFill>
              </a:rPr>
              <a:t>* Hoạt động 3:</a:t>
            </a:r>
            <a:endParaRPr lang="en-US" sz="2400" b="1" u="sng" dirty="0">
              <a:solidFill>
                <a:srgbClr val="FF0000"/>
              </a:solidFill>
            </a:endParaRPr>
          </a:p>
        </p:txBody>
      </p:sp>
      <p:sp>
        <p:nvSpPr>
          <p:cNvPr id="3" name="Content Placeholder 2">
            <a:extLst>
              <a:ext uri="{FF2B5EF4-FFF2-40B4-BE49-F238E27FC236}">
                <a16:creationId xmlns:a16="http://schemas.microsoft.com/office/drawing/2014/main" id="{CE2525E4-FA3A-4A88-93C4-0A37CAA2BEE6}"/>
              </a:ext>
            </a:extLst>
          </p:cNvPr>
          <p:cNvSpPr>
            <a:spLocks noGrp="1"/>
          </p:cNvSpPr>
          <p:nvPr>
            <p:ph idx="1"/>
          </p:nvPr>
        </p:nvSpPr>
        <p:spPr>
          <a:xfrm>
            <a:off x="1645920" y="1885070"/>
            <a:ext cx="9707880" cy="4346917"/>
          </a:xfrm>
        </p:spPr>
        <p:txBody>
          <a:bodyPr>
            <a:normAutofit/>
          </a:bodyPr>
          <a:lstStyle/>
          <a:p>
            <a:pPr marL="0" indent="0">
              <a:buNone/>
            </a:pPr>
            <a:r>
              <a:rPr lang="vi-VN" sz="2400" dirty="0">
                <a:latin typeface="+mj-lt"/>
              </a:rPr>
              <a:t>a) Thay nhau kể chuyện đã nghe, đã đọc về một người trung thực.</a:t>
            </a:r>
          </a:p>
          <a:p>
            <a:pPr marL="0" indent="0">
              <a:buNone/>
            </a:pPr>
            <a:r>
              <a:rPr lang="vi-VN" sz="2400" dirty="0">
                <a:latin typeface="+mj-lt"/>
              </a:rPr>
              <a:t>b) Nhận xét bạn kể theo gợi ý:</a:t>
            </a:r>
          </a:p>
          <a:p>
            <a:pPr marL="0" indent="0">
              <a:buNone/>
            </a:pPr>
            <a:r>
              <a:rPr lang="vi-VN" sz="2400" dirty="0">
                <a:latin typeface="+mj-lt"/>
              </a:rPr>
              <a:t>- Bạn chọn câu chuyện có đúng yêu cầu không?</a:t>
            </a:r>
          </a:p>
          <a:p>
            <a:pPr marL="0" indent="0">
              <a:buNone/>
            </a:pPr>
            <a:r>
              <a:rPr lang="vi-VN" sz="2400" dirty="0">
                <a:latin typeface="+mj-lt"/>
              </a:rPr>
              <a:t>- Bạn kể câu chuyện có rõ các phần mở đầu, diễn biến, kết thúc không?</a:t>
            </a:r>
          </a:p>
          <a:p>
            <a:pPr marL="0" indent="0">
              <a:buNone/>
            </a:pPr>
            <a:r>
              <a:rPr lang="vi-VN" sz="2400" dirty="0">
                <a:latin typeface="+mj-lt"/>
              </a:rPr>
              <a:t>- Lời kể của bạn có rõ ràng, dễ hiểu, có truyền cảm không?</a:t>
            </a:r>
          </a:p>
          <a:p>
            <a:pPr marL="0" indent="0">
              <a:buNone/>
            </a:pPr>
            <a:r>
              <a:rPr lang="vi-VN" sz="2400" dirty="0">
                <a:latin typeface="+mj-lt"/>
              </a:rPr>
              <a:t>- Bạn đã biết thể hiện cử chỉ, điệu bộ, ánh mắt, vẻ mặt kết hợp với lời kể chưa?</a:t>
            </a:r>
            <a:endParaRPr lang="en-US" sz="2400" dirty="0">
              <a:latin typeface="+mj-lt"/>
            </a:endParaRPr>
          </a:p>
        </p:txBody>
      </p:sp>
    </p:spTree>
    <p:extLst>
      <p:ext uri="{BB962C8B-B14F-4D97-AF65-F5344CB8AC3E}">
        <p14:creationId xmlns:p14="http://schemas.microsoft.com/office/powerpoint/2010/main" val="35775466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p:cTn id="3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2" dur="1000"/>
                                        <p:tgtEl>
                                          <p:spTgt spid="3">
                                            <p:txEl>
                                              <p:pRg st="1" end="1"/>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p:cTn id="3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7" dur="1000"/>
                                        <p:tgtEl>
                                          <p:spTgt spid="3">
                                            <p:txEl>
                                              <p:pRg st="2" end="2"/>
                                            </p:txEl>
                                          </p:spTgt>
                                        </p:tgtEl>
                                      </p:cBhvr>
                                    </p:animEffect>
                                  </p:childTnLst>
                                </p:cTn>
                              </p:par>
                              <p:par>
                                <p:cTn id="38" presetID="53" presetClass="entr" presetSubtype="16" fill="hold" nodeType="with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1000"/>
                                        <p:tgtEl>
                                          <p:spTgt spid="3">
                                            <p:txEl>
                                              <p:pRg st="3" end="3"/>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7" dur="1000"/>
                                        <p:tgtEl>
                                          <p:spTgt spid="3">
                                            <p:txEl>
                                              <p:pRg st="4" end="4"/>
                                            </p:txEl>
                                          </p:spTgt>
                                        </p:tgtEl>
                                      </p:cBhvr>
                                    </p:animEffect>
                                  </p:childTnLst>
                                </p:cTn>
                              </p:par>
                              <p:par>
                                <p:cTn id="48" presetID="53" presetClass="entr" presetSubtype="16"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p:cTn id="5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97F94-CEFB-4272-B960-5428FEF3E43D}"/>
              </a:ext>
            </a:extLst>
          </p:cNvPr>
          <p:cNvSpPr>
            <a:spLocks noGrp="1"/>
          </p:cNvSpPr>
          <p:nvPr>
            <p:ph type="title"/>
          </p:nvPr>
        </p:nvSpPr>
        <p:spPr>
          <a:xfrm>
            <a:off x="838200" y="681037"/>
            <a:ext cx="10515600" cy="950815"/>
          </a:xfrm>
        </p:spPr>
        <p:txBody>
          <a:bodyPr>
            <a:normAutofit/>
          </a:bodyPr>
          <a:lstStyle/>
          <a:p>
            <a:pPr algn="ctr"/>
            <a:r>
              <a:rPr lang="vi-VN" sz="2800" b="1" u="sng" dirty="0">
                <a:solidFill>
                  <a:srgbClr val="FF0000"/>
                </a:solidFill>
              </a:rPr>
              <a:t>* Hoạt động 4: </a:t>
            </a:r>
            <a:br>
              <a:rPr lang="vi-VN" sz="2800" b="1" u="sng" dirty="0">
                <a:solidFill>
                  <a:srgbClr val="FF0000"/>
                </a:solidFill>
              </a:rPr>
            </a:br>
            <a:endParaRPr lang="en-US" sz="2800" dirty="0"/>
          </a:p>
        </p:txBody>
      </p:sp>
      <p:sp>
        <p:nvSpPr>
          <p:cNvPr id="4" name="Content Placeholder 3">
            <a:extLst>
              <a:ext uri="{FF2B5EF4-FFF2-40B4-BE49-F238E27FC236}">
                <a16:creationId xmlns:a16="http://schemas.microsoft.com/office/drawing/2014/main" id="{AC4969C5-223A-4A4D-AF48-F2B7C17161C3}"/>
              </a:ext>
            </a:extLst>
          </p:cNvPr>
          <p:cNvSpPr>
            <a:spLocks noGrp="1"/>
          </p:cNvSpPr>
          <p:nvPr>
            <p:ph idx="1"/>
          </p:nvPr>
        </p:nvSpPr>
        <p:spPr>
          <a:xfrm>
            <a:off x="838200" y="1758462"/>
            <a:ext cx="10515600" cy="4418501"/>
          </a:xfrm>
        </p:spPr>
        <p:txBody>
          <a:bodyPr/>
          <a:lstStyle/>
          <a:p>
            <a:r>
              <a:rPr lang="vi-VN" dirty="0">
                <a:latin typeface="+mj-lt"/>
              </a:rPr>
              <a:t>Các bạn trong lớp cùng nhau thi kể chuyện.</a:t>
            </a:r>
          </a:p>
          <a:p>
            <a:endParaRPr lang="vi-VN" dirty="0">
              <a:latin typeface="+mj-lt"/>
            </a:endParaRPr>
          </a:p>
          <a:p>
            <a:endParaRPr lang="vi-VN" dirty="0">
              <a:latin typeface="+mj-lt"/>
            </a:endParaRPr>
          </a:p>
          <a:p>
            <a:pPr marL="0" indent="0">
              <a:buNone/>
            </a:pPr>
            <a:endParaRPr lang="vi-VN" dirty="0">
              <a:latin typeface="+mj-lt"/>
            </a:endParaRPr>
          </a:p>
          <a:p>
            <a:endParaRPr lang="vi-VN" dirty="0">
              <a:latin typeface="+mj-lt"/>
            </a:endParaRPr>
          </a:p>
          <a:p>
            <a:pPr marL="0" indent="0">
              <a:buNone/>
            </a:pPr>
            <a:endParaRPr lang="vi-VN" dirty="0">
              <a:latin typeface="+mj-lt"/>
            </a:endParaRPr>
          </a:p>
          <a:p>
            <a:endParaRPr lang="vi-VN" dirty="0">
              <a:latin typeface="+mj-lt"/>
            </a:endParaRPr>
          </a:p>
          <a:p>
            <a:r>
              <a:rPr lang="vi-VN" dirty="0">
                <a:latin typeface="+mj-lt"/>
              </a:rPr>
              <a:t>Rút ra được bài học cho bản thân: </a:t>
            </a:r>
          </a:p>
          <a:p>
            <a:pPr marL="0" indent="0">
              <a:buNone/>
            </a:pPr>
            <a:endParaRPr lang="vi-VN" dirty="0">
              <a:latin typeface="+mj-lt"/>
            </a:endParaRPr>
          </a:p>
          <a:p>
            <a:pPr marL="0" indent="0">
              <a:buNone/>
            </a:pPr>
            <a:endParaRPr lang="vi-VN" dirty="0">
              <a:latin typeface="+mj-lt"/>
            </a:endParaRPr>
          </a:p>
          <a:p>
            <a:endParaRPr lang="en-US" dirty="0">
              <a:latin typeface="+mj-lt"/>
            </a:endParaRPr>
          </a:p>
        </p:txBody>
      </p:sp>
      <p:pic>
        <p:nvPicPr>
          <p:cNvPr id="6" name="Picture 5">
            <a:extLst>
              <a:ext uri="{FF2B5EF4-FFF2-40B4-BE49-F238E27FC236}">
                <a16:creationId xmlns:a16="http://schemas.microsoft.com/office/drawing/2014/main" id="{756B3579-9B14-4803-83E6-87A3592FE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2801" y="2359660"/>
            <a:ext cx="5052060" cy="2901657"/>
          </a:xfrm>
          <a:prstGeom prst="rect">
            <a:avLst/>
          </a:prstGeom>
        </p:spPr>
      </p:pic>
    </p:spTree>
    <p:extLst>
      <p:ext uri="{BB962C8B-B14F-4D97-AF65-F5344CB8AC3E}">
        <p14:creationId xmlns:p14="http://schemas.microsoft.com/office/powerpoint/2010/main" val="157088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80">
                                          <p:stCondLst>
                                            <p:cond delay="0"/>
                                          </p:stCondLst>
                                        </p:cTn>
                                        <p:tgtEl>
                                          <p:spTgt spid="4">
                                            <p:txEl>
                                              <p:pRg st="0" end="0"/>
                                            </p:txEl>
                                          </p:spTgt>
                                        </p:tgtEl>
                                      </p:cBhvr>
                                    </p:animEffect>
                                    <p:anim calcmode="lin" valueType="num">
                                      <p:cBhvr>
                                        <p:cTn id="13"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xEl>
                                              <p:pRg st="0" end="0"/>
                                            </p:txEl>
                                          </p:spTgt>
                                        </p:tgtEl>
                                      </p:cBhvr>
                                      <p:to x="100000" y="60000"/>
                                    </p:animScale>
                                    <p:animScale>
                                      <p:cBhvr>
                                        <p:cTn id="19" dur="166" decel="50000">
                                          <p:stCondLst>
                                            <p:cond delay="676"/>
                                          </p:stCondLst>
                                        </p:cTn>
                                        <p:tgtEl>
                                          <p:spTgt spid="4">
                                            <p:txEl>
                                              <p:pRg st="0" end="0"/>
                                            </p:txEl>
                                          </p:spTgt>
                                        </p:tgtEl>
                                      </p:cBhvr>
                                      <p:to x="100000" y="100000"/>
                                    </p:animScale>
                                    <p:animScale>
                                      <p:cBhvr>
                                        <p:cTn id="20" dur="26">
                                          <p:stCondLst>
                                            <p:cond delay="1312"/>
                                          </p:stCondLst>
                                        </p:cTn>
                                        <p:tgtEl>
                                          <p:spTgt spid="4">
                                            <p:txEl>
                                              <p:pRg st="0" end="0"/>
                                            </p:txEl>
                                          </p:spTgt>
                                        </p:tgtEl>
                                      </p:cBhvr>
                                      <p:to x="100000" y="80000"/>
                                    </p:animScale>
                                    <p:animScale>
                                      <p:cBhvr>
                                        <p:cTn id="21" dur="166" decel="50000">
                                          <p:stCondLst>
                                            <p:cond delay="1338"/>
                                          </p:stCondLst>
                                        </p:cTn>
                                        <p:tgtEl>
                                          <p:spTgt spid="4">
                                            <p:txEl>
                                              <p:pRg st="0" end="0"/>
                                            </p:txEl>
                                          </p:spTgt>
                                        </p:tgtEl>
                                      </p:cBhvr>
                                      <p:to x="100000" y="100000"/>
                                    </p:animScale>
                                    <p:animScale>
                                      <p:cBhvr>
                                        <p:cTn id="22" dur="26">
                                          <p:stCondLst>
                                            <p:cond delay="1642"/>
                                          </p:stCondLst>
                                        </p:cTn>
                                        <p:tgtEl>
                                          <p:spTgt spid="4">
                                            <p:txEl>
                                              <p:pRg st="0" end="0"/>
                                            </p:txEl>
                                          </p:spTgt>
                                        </p:tgtEl>
                                      </p:cBhvr>
                                      <p:to x="100000" y="90000"/>
                                    </p:animScale>
                                    <p:animScale>
                                      <p:cBhvr>
                                        <p:cTn id="23" dur="166" decel="50000">
                                          <p:stCondLst>
                                            <p:cond delay="1668"/>
                                          </p:stCondLst>
                                        </p:cTn>
                                        <p:tgtEl>
                                          <p:spTgt spid="4">
                                            <p:txEl>
                                              <p:pRg st="0" end="0"/>
                                            </p:txEl>
                                          </p:spTgt>
                                        </p:tgtEl>
                                      </p:cBhvr>
                                      <p:to x="100000" y="100000"/>
                                    </p:animScale>
                                    <p:animScale>
                                      <p:cBhvr>
                                        <p:cTn id="24" dur="26">
                                          <p:stCondLst>
                                            <p:cond delay="1808"/>
                                          </p:stCondLst>
                                        </p:cTn>
                                        <p:tgtEl>
                                          <p:spTgt spid="4">
                                            <p:txEl>
                                              <p:pRg st="0" end="0"/>
                                            </p:txEl>
                                          </p:spTgt>
                                        </p:tgtEl>
                                      </p:cBhvr>
                                      <p:to x="100000" y="95000"/>
                                    </p:animScale>
                                    <p:animScale>
                                      <p:cBhvr>
                                        <p:cTn id="25" dur="166" decel="50000">
                                          <p:stCondLst>
                                            <p:cond delay="1834"/>
                                          </p:stCondLst>
                                        </p:cTn>
                                        <p:tgtEl>
                                          <p:spTgt spid="4">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1000" fill="hold"/>
                                        <p:tgtEl>
                                          <p:spTgt spid="6"/>
                                        </p:tgtEl>
                                        <p:attrNameLst>
                                          <p:attrName>ppt_w</p:attrName>
                                        </p:attrNameLst>
                                      </p:cBhvr>
                                      <p:tavLst>
                                        <p:tav tm="0">
                                          <p:val>
                                            <p:fltVal val="0"/>
                                          </p:val>
                                        </p:tav>
                                        <p:tav tm="100000">
                                          <p:val>
                                            <p:strVal val="#ppt_w"/>
                                          </p:val>
                                        </p:tav>
                                      </p:tavLst>
                                    </p:anim>
                                    <p:anim calcmode="lin" valueType="num">
                                      <p:cBhvr>
                                        <p:cTn id="31" dur="1000" fill="hold"/>
                                        <p:tgtEl>
                                          <p:spTgt spid="6"/>
                                        </p:tgtEl>
                                        <p:attrNameLst>
                                          <p:attrName>ppt_h</p:attrName>
                                        </p:attrNameLst>
                                      </p:cBhvr>
                                      <p:tavLst>
                                        <p:tav tm="0">
                                          <p:val>
                                            <p:fltVal val="0"/>
                                          </p:val>
                                        </p:tav>
                                        <p:tav tm="100000">
                                          <p:val>
                                            <p:strVal val="#ppt_h"/>
                                          </p:val>
                                        </p:tav>
                                      </p:tavLst>
                                    </p:anim>
                                    <p:anim calcmode="lin" valueType="num">
                                      <p:cBhvr>
                                        <p:cTn id="32" dur="1000" fill="hold"/>
                                        <p:tgtEl>
                                          <p:spTgt spid="6"/>
                                        </p:tgtEl>
                                        <p:attrNameLst>
                                          <p:attrName>style.rotation</p:attrName>
                                        </p:attrNameLst>
                                      </p:cBhvr>
                                      <p:tavLst>
                                        <p:tav tm="0">
                                          <p:val>
                                            <p:fltVal val="90"/>
                                          </p:val>
                                        </p:tav>
                                        <p:tav tm="100000">
                                          <p:val>
                                            <p:fltVal val="0"/>
                                          </p:val>
                                        </p:tav>
                                      </p:tavLst>
                                    </p:anim>
                                    <p:animEffect transition="in" filter="fade">
                                      <p:cBhvr>
                                        <p:cTn id="33" dur="10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wheel(1)">
                                      <p:cBhvr>
                                        <p:cTn id="38"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86D31-0AF9-4A5C-84F1-D7C32959CCD2}"/>
              </a:ext>
            </a:extLst>
          </p:cNvPr>
          <p:cNvSpPr>
            <a:spLocks noGrp="1"/>
          </p:cNvSpPr>
          <p:nvPr>
            <p:ph type="title"/>
          </p:nvPr>
        </p:nvSpPr>
        <p:spPr/>
        <p:txBody>
          <a:bodyPr/>
          <a:lstStyle/>
          <a:p>
            <a:pPr algn="ctr"/>
            <a:r>
              <a:rPr lang="vi-VN" dirty="0">
                <a:solidFill>
                  <a:srgbClr val="FF0000"/>
                </a:solidFill>
              </a:rPr>
              <a:t>C. Hoạt động ứng dụng</a:t>
            </a:r>
            <a:endParaRPr lang="en-US" dirty="0">
              <a:solidFill>
                <a:srgbClr val="FF0000"/>
              </a:solidFill>
            </a:endParaRPr>
          </a:p>
        </p:txBody>
      </p:sp>
      <p:sp>
        <p:nvSpPr>
          <p:cNvPr id="3" name="Content Placeholder 2">
            <a:extLst>
              <a:ext uri="{FF2B5EF4-FFF2-40B4-BE49-F238E27FC236}">
                <a16:creationId xmlns:a16="http://schemas.microsoft.com/office/drawing/2014/main" id="{41753AAF-D7DA-402F-B25B-5B3FA0CA6CFB}"/>
              </a:ext>
            </a:extLst>
          </p:cNvPr>
          <p:cNvSpPr>
            <a:spLocks noGrp="1"/>
          </p:cNvSpPr>
          <p:nvPr>
            <p:ph idx="1"/>
          </p:nvPr>
        </p:nvSpPr>
        <p:spPr/>
        <p:txBody>
          <a:bodyPr/>
          <a:lstStyle/>
          <a:p>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mj-cs"/>
              </a:rPr>
              <a:t>Cùng trao đổi với người thân về việc em cần làm gì để tự bảo vệ mình.</a:t>
            </a:r>
          </a:p>
          <a:p>
            <a:pPr marL="0" indent="0">
              <a:buNone/>
            </a:pPr>
            <a:r>
              <a:rPr lang="vi-VN" dirty="0">
                <a:solidFill>
                  <a:prstClr val="black"/>
                </a:solidFill>
                <a:latin typeface="Times New Roman" panose="02020603050405020304" pitchFamily="18" charset="0"/>
                <a:ea typeface="+mj-ea"/>
                <a:cs typeface="+mj-cs"/>
              </a:rPr>
              <a:t>  </a:t>
            </a:r>
          </a:p>
          <a:p>
            <a:pPr marL="0" indent="0">
              <a:buNone/>
            </a:pPr>
            <a:endParaRPr lang="vi-VN" dirty="0">
              <a:solidFill>
                <a:prstClr val="black"/>
              </a:solidFill>
              <a:latin typeface="Times New Roman" panose="02020603050405020304" pitchFamily="18" charset="0"/>
              <a:ea typeface="+mj-ea"/>
              <a:cs typeface="+mj-cs"/>
            </a:endParaRPr>
          </a:p>
          <a:p>
            <a:pPr marL="0" indent="0">
              <a:buNone/>
            </a:pPr>
            <a:r>
              <a:rPr lang="vi-VN" dirty="0">
                <a:solidFill>
                  <a:prstClr val="black"/>
                </a:solidFill>
                <a:latin typeface="Times New Roman" panose="02020603050405020304" pitchFamily="18" charset="0"/>
                <a:ea typeface="+mj-ea"/>
                <a:cs typeface="+mj-cs"/>
              </a:rPr>
              <a:t> </a:t>
            </a:r>
          </a:p>
          <a:p>
            <a:pPr marL="0" indent="0">
              <a:buNone/>
            </a:pPr>
            <a:r>
              <a:rPr lang="vi-VN" dirty="0">
                <a:solidFill>
                  <a:prstClr val="black"/>
                </a:solidFill>
                <a:latin typeface="Times New Roman" panose="02020603050405020304" pitchFamily="18" charset="0"/>
                <a:ea typeface="+mj-ea"/>
                <a:cs typeface="+mj-cs"/>
              </a:rPr>
              <a:t> </a:t>
            </a:r>
            <a:r>
              <a:rPr lang="vi-VN" i="1" u="sng" dirty="0">
                <a:solidFill>
                  <a:prstClr val="black"/>
                </a:solidFill>
                <a:latin typeface="Times New Roman" panose="02020603050405020304" pitchFamily="18" charset="0"/>
                <a:ea typeface="+mj-ea"/>
                <a:cs typeface="+mj-cs"/>
              </a:rPr>
              <a:t>* Nhận xét đánh giá sự tiếng bộ của học sinh</a:t>
            </a:r>
            <a:endParaRPr lang="en-US" i="1" u="sng" dirty="0"/>
          </a:p>
        </p:txBody>
      </p:sp>
    </p:spTree>
    <p:extLst>
      <p:ext uri="{BB962C8B-B14F-4D97-AF65-F5344CB8AC3E}">
        <p14:creationId xmlns:p14="http://schemas.microsoft.com/office/powerpoint/2010/main" val="38421460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B96C7-8ADB-4D87-9801-697EA16B36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DEEC85-1103-4BAE-BD91-BF18AC543033}"/>
              </a:ext>
            </a:extLst>
          </p:cNvPr>
          <p:cNvSpPr>
            <a:spLocks noGrp="1"/>
          </p:cNvSpPr>
          <p:nvPr>
            <p:ph idx="1"/>
          </p:nvPr>
        </p:nvSpPr>
        <p:spPr/>
        <p:txBody>
          <a:bodyPr/>
          <a:lstStyle/>
          <a:p>
            <a:pPr marL="0" indent="0">
              <a:buNone/>
            </a:pPr>
            <a:r>
              <a:rPr lang="vi-VN" dirty="0"/>
              <a:t> </a:t>
            </a:r>
            <a:endParaRPr lang="en-US" dirty="0"/>
          </a:p>
        </p:txBody>
      </p:sp>
    </p:spTree>
    <p:extLst>
      <p:ext uri="{BB962C8B-B14F-4D97-AF65-F5344CB8AC3E}">
        <p14:creationId xmlns:p14="http://schemas.microsoft.com/office/powerpoint/2010/main" val="32481097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9|2.7"/>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427</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Calibri Light</vt:lpstr>
      <vt:lpstr>Century Schoolbook</vt:lpstr>
      <vt:lpstr>Segoe UI Semibold</vt:lpstr>
      <vt:lpstr>Times New Roman</vt:lpstr>
      <vt:lpstr>Wingdings</vt:lpstr>
      <vt:lpstr>Wingdings 2</vt:lpstr>
      <vt:lpstr>Office Theme</vt:lpstr>
      <vt:lpstr>Oriel</vt:lpstr>
      <vt:lpstr>        </vt:lpstr>
      <vt:lpstr> Mục Tiêu: </vt:lpstr>
      <vt:lpstr>* Hoạt động 2: Chuẩn bị kể một câu chuyện em được nghe, được đọc về một người trung thực. </vt:lpstr>
      <vt:lpstr>PowerPoint Presentation</vt:lpstr>
      <vt:lpstr>*Giáo viên gợi ý câu chuyện theo câu trả lời gợi ý trên - Tên câu chuyện “ Ba chiếc rìu” - Các sự việc trong câu chuyện:</vt:lpstr>
      <vt:lpstr>* Hoạt động 3:</vt:lpstr>
      <vt:lpstr>* Hoạt động 4:  </vt:lpstr>
      <vt:lpstr>C. Hoạt động ứng dụng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VO THANG</dc:creator>
  <cp:lastModifiedBy>VO THANG</cp:lastModifiedBy>
  <cp:revision>3</cp:revision>
  <dcterms:created xsi:type="dcterms:W3CDTF">2021-09-15T17:23:28Z</dcterms:created>
  <dcterms:modified xsi:type="dcterms:W3CDTF">2021-09-16T15:53:14Z</dcterms:modified>
</cp:coreProperties>
</file>